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3" r:id="rId2"/>
    <p:sldId id="256" r:id="rId3"/>
    <p:sldId id="262" r:id="rId4"/>
    <p:sldId id="258" r:id="rId5"/>
    <p:sldId id="261" r:id="rId6"/>
    <p:sldId id="259" r:id="rId7"/>
    <p:sldId id="260" r:id="rId8"/>
    <p:sldId id="257"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ilisateur" initials="U" lastIdx="1" clrIdx="0">
    <p:extLst>
      <p:ext uri="{19B8F6BF-5375-455C-9EA6-DF929625EA0E}">
        <p15:presenceInfo xmlns:p15="http://schemas.microsoft.com/office/powerpoint/2012/main" userId="Utilisateu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A9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p:scale>
          <a:sx n="66" d="100"/>
          <a:sy n="66" d="100"/>
        </p:scale>
        <p:origin x="1238" y="6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24T21:13:33.433" idx="1">
    <p:pos x="10" y="10"/>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2-24T21:13:33.43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D1D08-1944-47F4-8907-CBAEBE239050}" type="datetimeFigureOut">
              <a:rPr lang="fr-BE" smtClean="0"/>
              <a:t>23-03-19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9CFF0-4F20-4FC2-AEF6-CA914832589D}" type="slidenum">
              <a:rPr lang="fr-BE" smtClean="0"/>
              <a:t>‹N°›</a:t>
            </a:fld>
            <a:endParaRPr lang="fr-BE"/>
          </a:p>
        </p:txBody>
      </p:sp>
    </p:spTree>
    <p:extLst>
      <p:ext uri="{BB962C8B-B14F-4D97-AF65-F5344CB8AC3E}">
        <p14:creationId xmlns:p14="http://schemas.microsoft.com/office/powerpoint/2010/main" val="3197851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Bonjour à tous, aujourd’hui j’avais envie de partager avec vous quelque chose que j’utilise fréquemment pour présenter mes créations graphiques. Il s’agit des </a:t>
            </a:r>
            <a:r>
              <a:rPr lang="fr-BE" sz="1200" kern="1200" dirty="0" err="1">
                <a:solidFill>
                  <a:schemeClr val="tx1"/>
                </a:solidFill>
                <a:effectLst/>
                <a:latin typeface="+mn-lt"/>
                <a:ea typeface="+mn-ea"/>
                <a:cs typeface="+mn-cs"/>
              </a:rPr>
              <a:t>mockups</a:t>
            </a:r>
            <a:r>
              <a:rPr lang="fr-BE" sz="1200" kern="1200" dirty="0">
                <a:solidFill>
                  <a:schemeClr val="tx1"/>
                </a:solidFill>
                <a:effectLst/>
                <a:latin typeface="+mn-lt"/>
                <a:ea typeface="+mn-ea"/>
                <a:cs typeface="+mn-cs"/>
              </a:rPr>
              <a:t> PSD.</a:t>
            </a:r>
          </a:p>
          <a:p>
            <a:endParaRPr lang="fr-BE" dirty="0"/>
          </a:p>
        </p:txBody>
      </p:sp>
      <p:sp>
        <p:nvSpPr>
          <p:cNvPr id="4" name="Espace réservé du numéro de diapositive 3"/>
          <p:cNvSpPr>
            <a:spLocks noGrp="1"/>
          </p:cNvSpPr>
          <p:nvPr>
            <p:ph type="sldNum" sz="quarter" idx="5"/>
          </p:nvPr>
        </p:nvSpPr>
        <p:spPr/>
        <p:txBody>
          <a:bodyPr/>
          <a:lstStyle/>
          <a:p>
            <a:fld id="{7339CFF0-4F20-4FC2-AEF6-CA914832589D}" type="slidenum">
              <a:rPr lang="fr-BE" smtClean="0"/>
              <a:t>2</a:t>
            </a:fld>
            <a:endParaRPr lang="fr-BE"/>
          </a:p>
        </p:txBody>
      </p:sp>
    </p:spTree>
    <p:extLst>
      <p:ext uri="{BB962C8B-B14F-4D97-AF65-F5344CB8AC3E}">
        <p14:creationId xmlns:p14="http://schemas.microsoft.com/office/powerpoint/2010/main" val="3829350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a:solidFill>
                  <a:schemeClr val="tx1"/>
                </a:solidFill>
                <a:effectLst/>
                <a:latin typeface="+mn-lt"/>
                <a:ea typeface="+mn-ea"/>
                <a:cs typeface="+mn-cs"/>
              </a:rPr>
              <a:t>Bonjour à tous, aujourd’hui j’avais envie de partager avec vous quelque chose que j’utilise fréquemment pour présenter mes créations graphiques. Il s’agit des </a:t>
            </a:r>
            <a:r>
              <a:rPr lang="fr-BE" sz="1200" kern="1200" dirty="0" err="1">
                <a:solidFill>
                  <a:schemeClr val="tx1"/>
                </a:solidFill>
                <a:effectLst/>
                <a:latin typeface="+mn-lt"/>
                <a:ea typeface="+mn-ea"/>
                <a:cs typeface="+mn-cs"/>
              </a:rPr>
              <a:t>mockups</a:t>
            </a:r>
            <a:r>
              <a:rPr lang="fr-BE" sz="1200" kern="1200" dirty="0">
                <a:solidFill>
                  <a:schemeClr val="tx1"/>
                </a:solidFill>
                <a:effectLst/>
                <a:latin typeface="+mn-lt"/>
                <a:ea typeface="+mn-ea"/>
                <a:cs typeface="+mn-cs"/>
              </a:rPr>
              <a:t> PSD.</a:t>
            </a:r>
          </a:p>
          <a:p>
            <a:endParaRPr lang="fr-BE" dirty="0"/>
          </a:p>
        </p:txBody>
      </p:sp>
      <p:sp>
        <p:nvSpPr>
          <p:cNvPr id="4" name="Espace réservé du numéro de diapositive 3"/>
          <p:cNvSpPr>
            <a:spLocks noGrp="1"/>
          </p:cNvSpPr>
          <p:nvPr>
            <p:ph type="sldNum" sz="quarter" idx="5"/>
          </p:nvPr>
        </p:nvSpPr>
        <p:spPr/>
        <p:txBody>
          <a:bodyPr/>
          <a:lstStyle/>
          <a:p>
            <a:fld id="{7339CFF0-4F20-4FC2-AEF6-CA914832589D}" type="slidenum">
              <a:rPr lang="fr-BE" smtClean="0"/>
              <a:t>3</a:t>
            </a:fld>
            <a:endParaRPr lang="fr-BE"/>
          </a:p>
        </p:txBody>
      </p:sp>
    </p:spTree>
    <p:extLst>
      <p:ext uri="{BB962C8B-B14F-4D97-AF65-F5344CB8AC3E}">
        <p14:creationId xmlns:p14="http://schemas.microsoft.com/office/powerpoint/2010/main" val="537701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en anglais signifie maquette, cela va nous permettre de mettre un visuel en situation, que ce soit un site web, des cartes de visite, des flyers, un ebook, etc. En marketing, un </a:t>
            </a: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est une réplique fidèle d’un produit ou d’un emballage souvent utilisée pour de la publicité sur le lieu de vente, ou pour toute autre présentation visuelle.</a:t>
            </a:r>
          </a:p>
          <a:p>
            <a:endParaRPr lang="fr-BE" dirty="0"/>
          </a:p>
        </p:txBody>
      </p:sp>
      <p:sp>
        <p:nvSpPr>
          <p:cNvPr id="4" name="Espace réservé du numéro de diapositive 3"/>
          <p:cNvSpPr>
            <a:spLocks noGrp="1"/>
          </p:cNvSpPr>
          <p:nvPr>
            <p:ph type="sldNum" sz="quarter" idx="5"/>
          </p:nvPr>
        </p:nvSpPr>
        <p:spPr/>
        <p:txBody>
          <a:bodyPr/>
          <a:lstStyle/>
          <a:p>
            <a:fld id="{7339CFF0-4F20-4FC2-AEF6-CA914832589D}" type="slidenum">
              <a:rPr lang="fr-BE" smtClean="0"/>
              <a:t>4</a:t>
            </a:fld>
            <a:endParaRPr lang="fr-BE"/>
          </a:p>
        </p:txBody>
      </p:sp>
    </p:spTree>
    <p:extLst>
      <p:ext uri="{BB962C8B-B14F-4D97-AF65-F5344CB8AC3E}">
        <p14:creationId xmlns:p14="http://schemas.microsoft.com/office/powerpoint/2010/main" val="1349757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en anglais signifie maquette, cela va nous permettre de mettre un visuel en situation, que ce soit un site web, des cartes de visite, des flyers, un ebook, etc. En marketing, un </a:t>
            </a: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est une réplique fidèle d’un produit ou d’un emballage souvent utilisée pour de la publicité sur le lieu de vente, ou pour toute autre présentation visuelle.</a:t>
            </a:r>
          </a:p>
          <a:p>
            <a:endParaRPr lang="fr-BE" dirty="0"/>
          </a:p>
        </p:txBody>
      </p:sp>
      <p:sp>
        <p:nvSpPr>
          <p:cNvPr id="4" name="Espace réservé du numéro de diapositive 3"/>
          <p:cNvSpPr>
            <a:spLocks noGrp="1"/>
          </p:cNvSpPr>
          <p:nvPr>
            <p:ph type="sldNum" sz="quarter" idx="5"/>
          </p:nvPr>
        </p:nvSpPr>
        <p:spPr/>
        <p:txBody>
          <a:bodyPr/>
          <a:lstStyle/>
          <a:p>
            <a:fld id="{7339CFF0-4F20-4FC2-AEF6-CA914832589D}" type="slidenum">
              <a:rPr lang="fr-BE" smtClean="0"/>
              <a:t>5</a:t>
            </a:fld>
            <a:endParaRPr lang="fr-BE"/>
          </a:p>
        </p:txBody>
      </p:sp>
    </p:spTree>
    <p:extLst>
      <p:ext uri="{BB962C8B-B14F-4D97-AF65-F5344CB8AC3E}">
        <p14:creationId xmlns:p14="http://schemas.microsoft.com/office/powerpoint/2010/main" val="1354770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en anglais signifie maquette, cela va nous permettre de mettre un visuel en situation, que ce soit un site web, des cartes de visite, des flyers, un ebook, etc. En marketing, un </a:t>
            </a: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est une réplique fidèle d’un produit ou d’un emballage souvent utilisée pour de la publicité sur le lieu de vente, ou pour toute autre présentation visuelle.</a:t>
            </a:r>
          </a:p>
          <a:p>
            <a:endParaRPr lang="fr-BE" dirty="0"/>
          </a:p>
        </p:txBody>
      </p:sp>
      <p:sp>
        <p:nvSpPr>
          <p:cNvPr id="4" name="Espace réservé du numéro de diapositive 3"/>
          <p:cNvSpPr>
            <a:spLocks noGrp="1"/>
          </p:cNvSpPr>
          <p:nvPr>
            <p:ph type="sldNum" sz="quarter" idx="5"/>
          </p:nvPr>
        </p:nvSpPr>
        <p:spPr/>
        <p:txBody>
          <a:bodyPr/>
          <a:lstStyle/>
          <a:p>
            <a:fld id="{7339CFF0-4F20-4FC2-AEF6-CA914832589D}" type="slidenum">
              <a:rPr lang="fr-BE" smtClean="0"/>
              <a:t>6</a:t>
            </a:fld>
            <a:endParaRPr lang="fr-BE"/>
          </a:p>
        </p:txBody>
      </p:sp>
    </p:spTree>
    <p:extLst>
      <p:ext uri="{BB962C8B-B14F-4D97-AF65-F5344CB8AC3E}">
        <p14:creationId xmlns:p14="http://schemas.microsoft.com/office/powerpoint/2010/main" val="137872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en anglais signifie maquette, cela va nous permettre de mettre un visuel en situation, que ce soit un site web, des cartes de visite, des flyers, un ebook, etc. En marketing, un </a:t>
            </a: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est une réplique fidèle d’un produit ou d’un emballage souvent utilisée pour de la publicité sur le lieu de vente, ou pour toute autre présentation visuelle.</a:t>
            </a:r>
          </a:p>
          <a:p>
            <a:endParaRPr lang="fr-BE" dirty="0"/>
          </a:p>
        </p:txBody>
      </p:sp>
      <p:sp>
        <p:nvSpPr>
          <p:cNvPr id="4" name="Espace réservé du numéro de diapositive 3"/>
          <p:cNvSpPr>
            <a:spLocks noGrp="1"/>
          </p:cNvSpPr>
          <p:nvPr>
            <p:ph type="sldNum" sz="quarter" idx="5"/>
          </p:nvPr>
        </p:nvSpPr>
        <p:spPr/>
        <p:txBody>
          <a:bodyPr/>
          <a:lstStyle/>
          <a:p>
            <a:fld id="{7339CFF0-4F20-4FC2-AEF6-CA914832589D}" type="slidenum">
              <a:rPr lang="fr-BE" smtClean="0"/>
              <a:t>7</a:t>
            </a:fld>
            <a:endParaRPr lang="fr-BE"/>
          </a:p>
        </p:txBody>
      </p:sp>
    </p:spTree>
    <p:extLst>
      <p:ext uri="{BB962C8B-B14F-4D97-AF65-F5344CB8AC3E}">
        <p14:creationId xmlns:p14="http://schemas.microsoft.com/office/powerpoint/2010/main" val="1530010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en anglais signifie maquette, cela va nous permettre de mettre un visuel en situation, que ce soit un site web, des cartes de visite, des flyers, un ebook, etc. En marketing, un </a:t>
            </a:r>
            <a:r>
              <a:rPr lang="fr-BE" sz="1200" kern="1200" dirty="0" err="1">
                <a:solidFill>
                  <a:schemeClr val="tx1"/>
                </a:solidFill>
                <a:effectLst/>
                <a:latin typeface="+mn-lt"/>
                <a:ea typeface="+mn-ea"/>
                <a:cs typeface="+mn-cs"/>
              </a:rPr>
              <a:t>mockup</a:t>
            </a:r>
            <a:r>
              <a:rPr lang="fr-BE" sz="1200" kern="1200" dirty="0">
                <a:solidFill>
                  <a:schemeClr val="tx1"/>
                </a:solidFill>
                <a:effectLst/>
                <a:latin typeface="+mn-lt"/>
                <a:ea typeface="+mn-ea"/>
                <a:cs typeface="+mn-cs"/>
              </a:rPr>
              <a:t> est une réplique fidèle d’un produit ou d’un emballage souvent utilisée pour de la publicité sur le lieu de vente, ou pour toute autre présentation visuelle.</a:t>
            </a:r>
          </a:p>
          <a:p>
            <a:endParaRPr lang="fr-BE" dirty="0"/>
          </a:p>
        </p:txBody>
      </p:sp>
      <p:sp>
        <p:nvSpPr>
          <p:cNvPr id="4" name="Espace réservé du numéro de diapositive 3"/>
          <p:cNvSpPr>
            <a:spLocks noGrp="1"/>
          </p:cNvSpPr>
          <p:nvPr>
            <p:ph type="sldNum" sz="quarter" idx="5"/>
          </p:nvPr>
        </p:nvSpPr>
        <p:spPr/>
        <p:txBody>
          <a:bodyPr/>
          <a:lstStyle/>
          <a:p>
            <a:fld id="{7339CFF0-4F20-4FC2-AEF6-CA914832589D}" type="slidenum">
              <a:rPr lang="fr-BE" smtClean="0"/>
              <a:t>8</a:t>
            </a:fld>
            <a:endParaRPr lang="fr-BE"/>
          </a:p>
        </p:txBody>
      </p:sp>
    </p:spTree>
    <p:extLst>
      <p:ext uri="{BB962C8B-B14F-4D97-AF65-F5344CB8AC3E}">
        <p14:creationId xmlns:p14="http://schemas.microsoft.com/office/powerpoint/2010/main" val="370743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21C26E-06AB-44CE-9AEF-D16CCEE53E8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104B1253-D71F-41CA-8AA1-C376C4D552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50C5BDB5-803A-4C28-B9C7-776562954167}"/>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5" name="Espace réservé du pied de page 4">
            <a:extLst>
              <a:ext uri="{FF2B5EF4-FFF2-40B4-BE49-F238E27FC236}">
                <a16:creationId xmlns:a16="http://schemas.microsoft.com/office/drawing/2014/main" id="{78334FA5-5230-421F-B316-32E9E19F3006}"/>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C0FEBB46-3536-4179-92AA-105F85EB1BC7}"/>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1016785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99249D-4732-4616-9DF5-6C8E971792BE}"/>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99A9D2A-7A4D-400F-828D-178F45867EF0}"/>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87056A33-3473-4CCC-8B1C-EB54A03440AA}"/>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5" name="Espace réservé du pied de page 4">
            <a:extLst>
              <a:ext uri="{FF2B5EF4-FFF2-40B4-BE49-F238E27FC236}">
                <a16:creationId xmlns:a16="http://schemas.microsoft.com/office/drawing/2014/main" id="{B01E0AC8-CE48-4F4F-A56F-F7139B7A5250}"/>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498FE45C-B152-4BD1-9316-C6E5F5673A06}"/>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2315832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B420612-2EB8-4AD0-8A93-384B57C05E7F}"/>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C801E14F-0D79-43DF-BD9B-80C2EF500B81}"/>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87E313BA-9C73-4A5C-BF52-C06B823A4DFB}"/>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5" name="Espace réservé du pied de page 4">
            <a:extLst>
              <a:ext uri="{FF2B5EF4-FFF2-40B4-BE49-F238E27FC236}">
                <a16:creationId xmlns:a16="http://schemas.microsoft.com/office/drawing/2014/main" id="{202A1427-55DD-41E1-95AE-376BFD549C9C}"/>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2653E6E3-2065-42B3-ADF3-38B16020D28F}"/>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504695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ABE86-FC18-47BE-AB5B-6E477AA231A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52DD466F-0C69-46A4-A263-E345B10F1166}"/>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FF182947-C3B4-4353-BD5F-74AC404A4342}"/>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5" name="Espace réservé du pied de page 4">
            <a:extLst>
              <a:ext uri="{FF2B5EF4-FFF2-40B4-BE49-F238E27FC236}">
                <a16:creationId xmlns:a16="http://schemas.microsoft.com/office/drawing/2014/main" id="{B85742D8-359F-4BCE-8600-A377D1D2CFEE}"/>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82DEF9C6-70BB-4B86-9CC8-D34263A03F92}"/>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669512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00BCF-3451-4793-B844-660403AA8C5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1FC7DBFC-E891-4405-86D5-C0BE38BE8B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4D194119-1818-47A4-B2B6-8F6729A53C5E}"/>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5" name="Espace réservé du pied de page 4">
            <a:extLst>
              <a:ext uri="{FF2B5EF4-FFF2-40B4-BE49-F238E27FC236}">
                <a16:creationId xmlns:a16="http://schemas.microsoft.com/office/drawing/2014/main" id="{A3B09F04-F149-41A7-BED9-D4B309CC8807}"/>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1774C59C-653F-477E-90D7-F28C4383C53B}"/>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211801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BAFA79-2938-4284-9EA5-CD8816FC1555}"/>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4B297F0B-754A-4A1F-B2FD-DCC352F77932}"/>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D35A4B29-5295-4D6D-A1C8-DAE4A7EA616B}"/>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7972B58A-FE7E-4831-BA29-3B02A2934D9F}"/>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6" name="Espace réservé du pied de page 5">
            <a:extLst>
              <a:ext uri="{FF2B5EF4-FFF2-40B4-BE49-F238E27FC236}">
                <a16:creationId xmlns:a16="http://schemas.microsoft.com/office/drawing/2014/main" id="{B02BC546-8DBC-49A0-B5E8-634FE9EB587D}"/>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897BE63C-ABAA-49A3-A6C3-D16B599E5756}"/>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259229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53D44-2D14-45AC-AEDA-E311C7FF21F4}"/>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7E8381AA-970D-4C01-9C7C-3CCFAE2CE0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90A5719B-6CCD-4348-A21F-D670CF04E624}"/>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9516FE1A-A673-48B6-A6E9-AFEAE53F25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D01B8A9E-11EF-491A-9BD1-33A0765F26C8}"/>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1A35B450-EC73-453C-954D-CB56D1074185}"/>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8" name="Espace réservé du pied de page 7">
            <a:extLst>
              <a:ext uri="{FF2B5EF4-FFF2-40B4-BE49-F238E27FC236}">
                <a16:creationId xmlns:a16="http://schemas.microsoft.com/office/drawing/2014/main" id="{C64E1B9A-D12E-457C-917D-A5D346BC3C5A}"/>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id="{6D6EFB30-CE32-49C3-9F93-591A4E587113}"/>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194816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B018FC-E159-4B79-B022-35AFD8037A7D}"/>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30BAFD53-F66F-4C3F-A2D1-52631AC4233B}"/>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4" name="Espace réservé du pied de page 3">
            <a:extLst>
              <a:ext uri="{FF2B5EF4-FFF2-40B4-BE49-F238E27FC236}">
                <a16:creationId xmlns:a16="http://schemas.microsoft.com/office/drawing/2014/main" id="{2EDDB0BB-6E65-40B1-AE67-5B3ABA44765E}"/>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id="{FB7B685B-F1EB-401D-B667-EA30FB56C7B3}"/>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391077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3A6ECB8-1471-48F3-9226-0B9648599958}"/>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3" name="Espace réservé du pied de page 2">
            <a:extLst>
              <a:ext uri="{FF2B5EF4-FFF2-40B4-BE49-F238E27FC236}">
                <a16:creationId xmlns:a16="http://schemas.microsoft.com/office/drawing/2014/main" id="{A71185ED-861F-4F38-B3F8-4A0EFBC4B116}"/>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id="{705B0CB4-DE0F-4DE8-A422-73EF706E2522}"/>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323316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A565E6-B7C0-4E9C-96C7-A5F2030313B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F73B26A8-43D4-49E3-A250-E0EC7DF4F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B0688C1E-5CEF-4EE2-91C3-E0E7512AC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D698EEFB-5056-4956-8C90-93AB1E129C36}"/>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6" name="Espace réservé du pied de page 5">
            <a:extLst>
              <a:ext uri="{FF2B5EF4-FFF2-40B4-BE49-F238E27FC236}">
                <a16:creationId xmlns:a16="http://schemas.microsoft.com/office/drawing/2014/main" id="{B2A38F61-E6A8-43EB-82BD-C3CD5DEFAE31}"/>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1DBDD6C7-8515-4574-B1EB-C4F75921AA30}"/>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259674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2381F3-D63E-4794-A304-B8094192EC4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3D854C94-2406-4A9C-964E-DF7E40A3B6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CCD8A20D-C7CE-4434-A50F-8FF04546F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98866667-4C94-4DF8-9FB9-A77F03E77BED}"/>
              </a:ext>
            </a:extLst>
          </p:cNvPr>
          <p:cNvSpPr>
            <a:spLocks noGrp="1"/>
          </p:cNvSpPr>
          <p:nvPr>
            <p:ph type="dt" sz="half" idx="10"/>
          </p:nvPr>
        </p:nvSpPr>
        <p:spPr/>
        <p:txBody>
          <a:bodyPr/>
          <a:lstStyle/>
          <a:p>
            <a:fld id="{3EEBD5BC-B2C1-4B13-8BB4-EE64C23BEC04}" type="datetimeFigureOut">
              <a:rPr lang="fr-BE" smtClean="0"/>
              <a:t>23-03-19</a:t>
            </a:fld>
            <a:endParaRPr lang="fr-BE"/>
          </a:p>
        </p:txBody>
      </p:sp>
      <p:sp>
        <p:nvSpPr>
          <p:cNvPr id="6" name="Espace réservé du pied de page 5">
            <a:extLst>
              <a:ext uri="{FF2B5EF4-FFF2-40B4-BE49-F238E27FC236}">
                <a16:creationId xmlns:a16="http://schemas.microsoft.com/office/drawing/2014/main" id="{1514E045-59B1-4F34-A94B-EABD31E43140}"/>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51FF3A3E-8683-456C-B7DD-767346B5BC57}"/>
              </a:ext>
            </a:extLst>
          </p:cNvPr>
          <p:cNvSpPr>
            <a:spLocks noGrp="1"/>
          </p:cNvSpPr>
          <p:nvPr>
            <p:ph type="sldNum" sz="quarter" idx="12"/>
          </p:nvPr>
        </p:nvSpPr>
        <p:spPr/>
        <p:txBody>
          <a:bodyPr/>
          <a:lstStyle/>
          <a:p>
            <a:fld id="{10EF5699-B118-4A2C-9E89-03804BE157E3}" type="slidenum">
              <a:rPr lang="fr-BE" smtClean="0"/>
              <a:t>‹N°›</a:t>
            </a:fld>
            <a:endParaRPr lang="fr-BE"/>
          </a:p>
        </p:txBody>
      </p:sp>
    </p:spTree>
    <p:extLst>
      <p:ext uri="{BB962C8B-B14F-4D97-AF65-F5344CB8AC3E}">
        <p14:creationId xmlns:p14="http://schemas.microsoft.com/office/powerpoint/2010/main" val="3088254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78CCE49-3104-42B8-8E32-004720F08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11E0060D-DB04-4B52-A2C0-89F8B963AD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DCE2CD6E-5B8B-4ED2-A4D4-0236EED1BC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EBD5BC-B2C1-4B13-8BB4-EE64C23BEC04}" type="datetimeFigureOut">
              <a:rPr lang="fr-BE" smtClean="0"/>
              <a:t>23-03-19</a:t>
            </a:fld>
            <a:endParaRPr lang="fr-BE"/>
          </a:p>
        </p:txBody>
      </p:sp>
      <p:sp>
        <p:nvSpPr>
          <p:cNvPr id="5" name="Espace réservé du pied de page 4">
            <a:extLst>
              <a:ext uri="{FF2B5EF4-FFF2-40B4-BE49-F238E27FC236}">
                <a16:creationId xmlns:a16="http://schemas.microsoft.com/office/drawing/2014/main" id="{F6CAFE5B-2DB4-43AD-8D91-5259A9A7C6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id="{2FDB84D9-2132-4901-9329-19597FB4C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F5699-B118-4A2C-9E89-03804BE157E3}" type="slidenum">
              <a:rPr lang="fr-BE" smtClean="0"/>
              <a:t>‹N°›</a:t>
            </a:fld>
            <a:endParaRPr lang="fr-BE"/>
          </a:p>
        </p:txBody>
      </p:sp>
    </p:spTree>
    <p:extLst>
      <p:ext uri="{BB962C8B-B14F-4D97-AF65-F5344CB8AC3E}">
        <p14:creationId xmlns:p14="http://schemas.microsoft.com/office/powerpoint/2010/main" val="2910441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que 3">
            <a:extLst>
              <a:ext uri="{FF2B5EF4-FFF2-40B4-BE49-F238E27FC236}">
                <a16:creationId xmlns:a16="http://schemas.microsoft.com/office/drawing/2014/main" id="{37C1B368-E293-4FD6-AF06-72D73A37BC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7322"/>
            <a:ext cx="12192000" cy="6985322"/>
          </a:xfrm>
          <a:prstGeom prst="rect">
            <a:avLst/>
          </a:prstGeom>
        </p:spPr>
      </p:pic>
      <p:pic>
        <p:nvPicPr>
          <p:cNvPr id="5" name="Graphique 4">
            <a:extLst>
              <a:ext uri="{FF2B5EF4-FFF2-40B4-BE49-F238E27FC236}">
                <a16:creationId xmlns:a16="http://schemas.microsoft.com/office/drawing/2014/main" id="{86068A3A-7EED-4D35-8192-121728DED2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6716" y="706055"/>
            <a:ext cx="5318567" cy="5318567"/>
          </a:xfrm>
          <a:prstGeom prst="rect">
            <a:avLst/>
          </a:prstGeom>
        </p:spPr>
      </p:pic>
    </p:spTree>
    <p:extLst>
      <p:ext uri="{BB962C8B-B14F-4D97-AF65-F5344CB8AC3E}">
        <p14:creationId xmlns:p14="http://schemas.microsoft.com/office/powerpoint/2010/main" val="28830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E7F2137-7F2C-4D85-A55C-B25D6817F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00819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483446F-17F1-4455-BC51-53656C50A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918" y="0"/>
            <a:ext cx="11430000" cy="6858000"/>
          </a:xfrm>
          <a:prstGeom prst="rect">
            <a:avLst/>
          </a:prstGeom>
        </p:spPr>
      </p:pic>
      <p:pic>
        <p:nvPicPr>
          <p:cNvPr id="9" name="Graphique 8">
            <a:extLst>
              <a:ext uri="{FF2B5EF4-FFF2-40B4-BE49-F238E27FC236}">
                <a16:creationId xmlns:a16="http://schemas.microsoft.com/office/drawing/2014/main" id="{545C04F3-6572-4E6F-A685-A813F5D89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7861" y="3834244"/>
            <a:ext cx="1333069" cy="1333069"/>
          </a:xfrm>
          <a:prstGeom prst="rect">
            <a:avLst/>
          </a:prstGeom>
        </p:spPr>
      </p:pic>
      <p:sp>
        <p:nvSpPr>
          <p:cNvPr id="10" name="ZoneTexte 9">
            <a:extLst>
              <a:ext uri="{FF2B5EF4-FFF2-40B4-BE49-F238E27FC236}">
                <a16:creationId xmlns:a16="http://schemas.microsoft.com/office/drawing/2014/main" id="{46DD7BC7-097E-4D21-BBE8-ED405A06120C}"/>
              </a:ext>
            </a:extLst>
          </p:cNvPr>
          <p:cNvSpPr txBox="1"/>
          <p:nvPr/>
        </p:nvSpPr>
        <p:spPr>
          <a:xfrm>
            <a:off x="2199193" y="4166755"/>
            <a:ext cx="2680854" cy="923330"/>
          </a:xfrm>
          <a:prstGeom prst="rect">
            <a:avLst/>
          </a:prstGeom>
          <a:noFill/>
        </p:spPr>
        <p:txBody>
          <a:bodyPr wrap="square" rtlCol="0">
            <a:spAutoFit/>
          </a:bodyPr>
          <a:lstStyle/>
          <a:p>
            <a:r>
              <a:rPr lang="fr-BE" sz="5400" b="1" dirty="0" err="1">
                <a:latin typeface="Quicksand" panose="00000500000000000000" pitchFamily="2" charset="0"/>
              </a:rPr>
              <a:t>Handly</a:t>
            </a:r>
            <a:endParaRPr lang="fr-BE" sz="5400" b="1" dirty="0">
              <a:latin typeface="Quicksand" panose="00000500000000000000" pitchFamily="2" charset="0"/>
            </a:endParaRPr>
          </a:p>
        </p:txBody>
      </p:sp>
      <p:sp>
        <p:nvSpPr>
          <p:cNvPr id="16" name="ZoneTexte 15">
            <a:extLst>
              <a:ext uri="{FF2B5EF4-FFF2-40B4-BE49-F238E27FC236}">
                <a16:creationId xmlns:a16="http://schemas.microsoft.com/office/drawing/2014/main" id="{A860958F-E58B-41D0-8F3D-40FE4C37A849}"/>
              </a:ext>
            </a:extLst>
          </p:cNvPr>
          <p:cNvSpPr txBox="1"/>
          <p:nvPr/>
        </p:nvSpPr>
        <p:spPr>
          <a:xfrm>
            <a:off x="446809" y="758536"/>
            <a:ext cx="5922818" cy="1323439"/>
          </a:xfrm>
          <a:prstGeom prst="rect">
            <a:avLst/>
          </a:prstGeom>
          <a:noFill/>
        </p:spPr>
        <p:txBody>
          <a:bodyPr wrap="square" rtlCol="0">
            <a:spAutoFit/>
          </a:bodyPr>
          <a:lstStyle/>
          <a:p>
            <a:r>
              <a:rPr lang="fr-BE" sz="4000" dirty="0">
                <a:latin typeface="Quicksand Medium" panose="00000600000000000000" pitchFamily="2" charset="0"/>
              </a:rPr>
              <a:t>Live Camera </a:t>
            </a:r>
            <a:r>
              <a:rPr lang="fr-BE" sz="4000" dirty="0" err="1">
                <a:latin typeface="Quicksand Medium" panose="00000600000000000000" pitchFamily="2" charset="0"/>
              </a:rPr>
              <a:t>Sign’s</a:t>
            </a:r>
            <a:r>
              <a:rPr lang="fr-BE" sz="4000" dirty="0">
                <a:latin typeface="Quicksand Medium" panose="00000600000000000000" pitchFamily="2" charset="0"/>
              </a:rPr>
              <a:t> </a:t>
            </a:r>
            <a:r>
              <a:rPr lang="fr-BE" sz="4000" dirty="0" err="1">
                <a:latin typeface="Quicksand Medium" panose="00000600000000000000" pitchFamily="2" charset="0"/>
              </a:rPr>
              <a:t>Language</a:t>
            </a:r>
            <a:r>
              <a:rPr lang="fr-BE" sz="4000" dirty="0">
                <a:latin typeface="Quicksand Medium" panose="00000600000000000000" pitchFamily="2" charset="0"/>
              </a:rPr>
              <a:t> Translator</a:t>
            </a:r>
          </a:p>
        </p:txBody>
      </p:sp>
    </p:spTree>
    <p:extLst>
      <p:ext uri="{BB962C8B-B14F-4D97-AF65-F5344CB8AC3E}">
        <p14:creationId xmlns:p14="http://schemas.microsoft.com/office/powerpoint/2010/main" val="64275959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628AAF1E-D670-4781-A6A6-693D8C4009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999"/>
          </a:xfrm>
          <a:prstGeom prst="rect">
            <a:avLst/>
          </a:prstGeom>
        </p:spPr>
      </p:pic>
      <p:pic>
        <p:nvPicPr>
          <p:cNvPr id="3" name="Image 2">
            <a:extLst>
              <a:ext uri="{FF2B5EF4-FFF2-40B4-BE49-F238E27FC236}">
                <a16:creationId xmlns:a16="http://schemas.microsoft.com/office/drawing/2014/main" id="{608589DC-9AB0-4611-9280-615B8329F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621" y="-520861"/>
            <a:ext cx="15047089" cy="10359921"/>
          </a:xfrm>
          <a:prstGeom prst="rect">
            <a:avLst/>
          </a:prstGeom>
        </p:spPr>
      </p:pic>
    </p:spTree>
    <p:extLst>
      <p:ext uri="{BB962C8B-B14F-4D97-AF65-F5344CB8AC3E}">
        <p14:creationId xmlns:p14="http://schemas.microsoft.com/office/powerpoint/2010/main" val="340553496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9ADC4EF1-8AA7-4706-A81A-D8C34003E6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71" y="-627665"/>
            <a:ext cx="12296171" cy="9205572"/>
          </a:xfrm>
          <a:prstGeom prst="rect">
            <a:avLst/>
          </a:prstGeom>
        </p:spPr>
      </p:pic>
      <p:sp>
        <p:nvSpPr>
          <p:cNvPr id="13" name="ZoneTexte 12">
            <a:extLst>
              <a:ext uri="{FF2B5EF4-FFF2-40B4-BE49-F238E27FC236}">
                <a16:creationId xmlns:a16="http://schemas.microsoft.com/office/drawing/2014/main" id="{B3C05BAD-6303-4657-9D6B-023089A1D046}"/>
              </a:ext>
            </a:extLst>
          </p:cNvPr>
          <p:cNvSpPr txBox="1"/>
          <p:nvPr/>
        </p:nvSpPr>
        <p:spPr>
          <a:xfrm>
            <a:off x="509287" y="2536751"/>
            <a:ext cx="3727049" cy="923330"/>
          </a:xfrm>
          <a:prstGeom prst="rect">
            <a:avLst/>
          </a:prstGeom>
          <a:noFill/>
        </p:spPr>
        <p:txBody>
          <a:bodyPr wrap="square" rtlCol="0">
            <a:spAutoFit/>
          </a:bodyPr>
          <a:lstStyle/>
          <a:p>
            <a:r>
              <a:rPr lang="fr-BE" sz="5400" b="1" dirty="0">
                <a:latin typeface="Quicksand" panose="00000500000000000000" pitchFamily="2" charset="0"/>
              </a:rPr>
              <a:t>DESIGN</a:t>
            </a:r>
          </a:p>
        </p:txBody>
      </p:sp>
      <p:pic>
        <p:nvPicPr>
          <p:cNvPr id="18" name="Image 17">
            <a:extLst>
              <a:ext uri="{FF2B5EF4-FFF2-40B4-BE49-F238E27FC236}">
                <a16:creationId xmlns:a16="http://schemas.microsoft.com/office/drawing/2014/main" id="{CAE9BA26-6B9E-400D-B782-E513E223B2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046" y="-7361505"/>
            <a:ext cx="15047089" cy="10359921"/>
          </a:xfrm>
          <a:prstGeom prst="rect">
            <a:avLst/>
          </a:prstGeom>
        </p:spPr>
      </p:pic>
      <p:pic>
        <p:nvPicPr>
          <p:cNvPr id="20" name="Graphique 19">
            <a:extLst>
              <a:ext uri="{FF2B5EF4-FFF2-40B4-BE49-F238E27FC236}">
                <a16:creationId xmlns:a16="http://schemas.microsoft.com/office/drawing/2014/main" id="{42B74131-72C8-4FA9-94DF-45054EC204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9537" y="2998415"/>
            <a:ext cx="3571875" cy="4505325"/>
          </a:xfrm>
          <a:prstGeom prst="rect">
            <a:avLst/>
          </a:prstGeom>
        </p:spPr>
      </p:pic>
      <p:pic>
        <p:nvPicPr>
          <p:cNvPr id="21" name="Graphique 20">
            <a:extLst>
              <a:ext uri="{FF2B5EF4-FFF2-40B4-BE49-F238E27FC236}">
                <a16:creationId xmlns:a16="http://schemas.microsoft.com/office/drawing/2014/main" id="{BC786E9A-5EC3-478E-A644-E3FDE45A85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4830" y="3859585"/>
            <a:ext cx="3571875" cy="4505325"/>
          </a:xfrm>
          <a:prstGeom prst="rect">
            <a:avLst/>
          </a:prstGeom>
        </p:spPr>
      </p:pic>
      <p:pic>
        <p:nvPicPr>
          <p:cNvPr id="22" name="Graphique 21">
            <a:extLst>
              <a:ext uri="{FF2B5EF4-FFF2-40B4-BE49-F238E27FC236}">
                <a16:creationId xmlns:a16="http://schemas.microsoft.com/office/drawing/2014/main" id="{D57D61F1-1944-4F7B-96AF-E002E98090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0320" y="2820269"/>
            <a:ext cx="3571875" cy="4505325"/>
          </a:xfrm>
          <a:prstGeom prst="rect">
            <a:avLst/>
          </a:prstGeom>
        </p:spPr>
      </p:pic>
      <p:pic>
        <p:nvPicPr>
          <p:cNvPr id="23" name="Graphique 22">
            <a:extLst>
              <a:ext uri="{FF2B5EF4-FFF2-40B4-BE49-F238E27FC236}">
                <a16:creationId xmlns:a16="http://schemas.microsoft.com/office/drawing/2014/main" id="{D0DFCE2C-60BD-48FC-BC50-6E6A080DCA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90109" y="4933708"/>
            <a:ext cx="3571875" cy="4505325"/>
          </a:xfrm>
          <a:prstGeom prst="rect">
            <a:avLst/>
          </a:prstGeom>
        </p:spPr>
      </p:pic>
    </p:spTree>
    <p:extLst>
      <p:ext uri="{BB962C8B-B14F-4D97-AF65-F5344CB8AC3E}">
        <p14:creationId xmlns:p14="http://schemas.microsoft.com/office/powerpoint/2010/main" val="209211416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628AAF1E-D670-4781-A6A6-693D8C4009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999"/>
          </a:xfrm>
          <a:prstGeom prst="rect">
            <a:avLst/>
          </a:prstGeom>
        </p:spPr>
      </p:pic>
      <p:pic>
        <p:nvPicPr>
          <p:cNvPr id="6" name="Image 5">
            <a:extLst>
              <a:ext uri="{FF2B5EF4-FFF2-40B4-BE49-F238E27FC236}">
                <a16:creationId xmlns:a16="http://schemas.microsoft.com/office/drawing/2014/main" id="{D97E96A3-ABB7-45DE-965E-BB3D3AA499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2501" y="681980"/>
            <a:ext cx="12631159" cy="8420771"/>
          </a:xfrm>
          <a:prstGeom prst="rect">
            <a:avLst/>
          </a:prstGeom>
        </p:spPr>
      </p:pic>
      <p:sp>
        <p:nvSpPr>
          <p:cNvPr id="12" name="ZoneTexte 11">
            <a:extLst>
              <a:ext uri="{FF2B5EF4-FFF2-40B4-BE49-F238E27FC236}">
                <a16:creationId xmlns:a16="http://schemas.microsoft.com/office/drawing/2014/main" id="{22EDB893-9956-4FD2-B500-0C177D8D174C}"/>
              </a:ext>
            </a:extLst>
          </p:cNvPr>
          <p:cNvSpPr txBox="1"/>
          <p:nvPr/>
        </p:nvSpPr>
        <p:spPr>
          <a:xfrm>
            <a:off x="8680043" y="358815"/>
            <a:ext cx="5289630" cy="646331"/>
          </a:xfrm>
          <a:prstGeom prst="rect">
            <a:avLst/>
          </a:prstGeom>
          <a:noFill/>
        </p:spPr>
        <p:txBody>
          <a:bodyPr wrap="square" rtlCol="0">
            <a:spAutoFit/>
          </a:bodyPr>
          <a:lstStyle/>
          <a:p>
            <a:r>
              <a:rPr lang="fr-BE" sz="3600" b="1" dirty="0">
                <a:solidFill>
                  <a:schemeClr val="bg1"/>
                </a:solidFill>
                <a:latin typeface="Quicksand" panose="00000500000000000000" pitchFamily="2" charset="0"/>
              </a:rPr>
              <a:t>HOMEPAGE</a:t>
            </a:r>
            <a:endParaRPr lang="fr-BE" b="1" dirty="0">
              <a:solidFill>
                <a:schemeClr val="bg1"/>
              </a:solidFill>
              <a:latin typeface="Quicksand" panose="00000500000000000000" pitchFamily="2" charset="0"/>
            </a:endParaRPr>
          </a:p>
        </p:txBody>
      </p:sp>
      <p:pic>
        <p:nvPicPr>
          <p:cNvPr id="16" name="Image 15">
            <a:extLst>
              <a:ext uri="{FF2B5EF4-FFF2-40B4-BE49-F238E27FC236}">
                <a16:creationId xmlns:a16="http://schemas.microsoft.com/office/drawing/2014/main" id="{58A4D04A-DF82-4C2A-934E-13026093A2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2351" y="-290294"/>
            <a:ext cx="12814566" cy="8543044"/>
          </a:xfrm>
          <a:prstGeom prst="rect">
            <a:avLst/>
          </a:prstGeom>
        </p:spPr>
      </p:pic>
      <p:pic>
        <p:nvPicPr>
          <p:cNvPr id="17" name="Graphique 16">
            <a:extLst>
              <a:ext uri="{FF2B5EF4-FFF2-40B4-BE49-F238E27FC236}">
                <a16:creationId xmlns:a16="http://schemas.microsoft.com/office/drawing/2014/main" id="{09C78E9A-67B5-445E-BFCD-7AA56483F0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299606">
            <a:off x="316268" y="-1467896"/>
            <a:ext cx="3571875" cy="4505325"/>
          </a:xfrm>
          <a:prstGeom prst="rect">
            <a:avLst/>
          </a:prstGeom>
        </p:spPr>
      </p:pic>
    </p:spTree>
    <p:extLst>
      <p:ext uri="{BB962C8B-B14F-4D97-AF65-F5344CB8AC3E}">
        <p14:creationId xmlns:p14="http://schemas.microsoft.com/office/powerpoint/2010/main" val="334885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628AAF1E-D670-4781-A6A6-693D8C4009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92000" cy="6857999"/>
          </a:xfrm>
          <a:prstGeom prst="rect">
            <a:avLst/>
          </a:prstGeom>
        </p:spPr>
      </p:pic>
      <p:pic>
        <p:nvPicPr>
          <p:cNvPr id="3" name="Image 2">
            <a:extLst>
              <a:ext uri="{FF2B5EF4-FFF2-40B4-BE49-F238E27FC236}">
                <a16:creationId xmlns:a16="http://schemas.microsoft.com/office/drawing/2014/main" id="{21CCCACC-0BCB-4A23-BF7A-A9621D0E0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7687" y="775505"/>
            <a:ext cx="11138704" cy="8354028"/>
          </a:xfrm>
          <a:prstGeom prst="rect">
            <a:avLst/>
          </a:prstGeom>
        </p:spPr>
      </p:pic>
      <p:pic>
        <p:nvPicPr>
          <p:cNvPr id="10" name="Image 9">
            <a:extLst>
              <a:ext uri="{FF2B5EF4-FFF2-40B4-BE49-F238E27FC236}">
                <a16:creationId xmlns:a16="http://schemas.microsoft.com/office/drawing/2014/main" id="{F1497BB1-EFF6-48B2-BE79-DF4A50C3FE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05113"/>
            <a:ext cx="11138703" cy="8354028"/>
          </a:xfrm>
          <a:prstGeom prst="rect">
            <a:avLst/>
          </a:prstGeom>
        </p:spPr>
      </p:pic>
      <p:sp>
        <p:nvSpPr>
          <p:cNvPr id="12" name="ZoneTexte 11">
            <a:extLst>
              <a:ext uri="{FF2B5EF4-FFF2-40B4-BE49-F238E27FC236}">
                <a16:creationId xmlns:a16="http://schemas.microsoft.com/office/drawing/2014/main" id="{67CDAEA3-2593-4AB0-8329-CB491653FB90}"/>
              </a:ext>
            </a:extLst>
          </p:cNvPr>
          <p:cNvSpPr txBox="1"/>
          <p:nvPr/>
        </p:nvSpPr>
        <p:spPr>
          <a:xfrm>
            <a:off x="7359570" y="1076445"/>
            <a:ext cx="5000263" cy="1323439"/>
          </a:xfrm>
          <a:prstGeom prst="rect">
            <a:avLst/>
          </a:prstGeom>
          <a:noFill/>
        </p:spPr>
        <p:txBody>
          <a:bodyPr wrap="square" rtlCol="0">
            <a:spAutoFit/>
          </a:bodyPr>
          <a:lstStyle/>
          <a:p>
            <a:r>
              <a:rPr lang="fr-BE" sz="4000" b="1" dirty="0" err="1">
                <a:solidFill>
                  <a:schemeClr val="bg1"/>
                </a:solidFill>
                <a:latin typeface="Quicksand" panose="00000500000000000000" pitchFamily="2" charset="0"/>
              </a:rPr>
              <a:t>Sign’s</a:t>
            </a:r>
            <a:r>
              <a:rPr lang="fr-BE" sz="4000" b="1" dirty="0">
                <a:solidFill>
                  <a:schemeClr val="bg1"/>
                </a:solidFill>
                <a:latin typeface="Quicksand" panose="00000500000000000000" pitchFamily="2" charset="0"/>
              </a:rPr>
              <a:t> </a:t>
            </a:r>
            <a:r>
              <a:rPr lang="fr-BE" sz="4000" b="1" dirty="0" err="1">
                <a:solidFill>
                  <a:schemeClr val="bg1"/>
                </a:solidFill>
                <a:latin typeface="Quicksand" panose="00000500000000000000" pitchFamily="2" charset="0"/>
              </a:rPr>
              <a:t>dictionnary</a:t>
            </a:r>
            <a:r>
              <a:rPr lang="fr-BE" sz="4000" b="1" dirty="0">
                <a:solidFill>
                  <a:schemeClr val="bg1"/>
                </a:solidFill>
                <a:latin typeface="Quicksand" panose="00000500000000000000" pitchFamily="2" charset="0"/>
              </a:rPr>
              <a:t> </a:t>
            </a:r>
            <a:r>
              <a:rPr lang="fr-BE" sz="4000" b="1" dirty="0" err="1">
                <a:solidFill>
                  <a:schemeClr val="bg1"/>
                </a:solidFill>
                <a:latin typeface="Quicksand" panose="00000500000000000000" pitchFamily="2" charset="0"/>
              </a:rPr>
              <a:t>letter</a:t>
            </a:r>
            <a:endParaRPr lang="fr-BE" sz="4000" b="1" dirty="0">
              <a:solidFill>
                <a:schemeClr val="bg1"/>
              </a:solidFill>
              <a:latin typeface="Quicksand" panose="00000500000000000000" pitchFamily="2" charset="0"/>
            </a:endParaRPr>
          </a:p>
        </p:txBody>
      </p:sp>
      <p:pic>
        <p:nvPicPr>
          <p:cNvPr id="16" name="Image 15">
            <a:extLst>
              <a:ext uri="{FF2B5EF4-FFF2-40B4-BE49-F238E27FC236}">
                <a16:creationId xmlns:a16="http://schemas.microsoft.com/office/drawing/2014/main" id="{24E32176-7F59-454A-A8AF-A6460CBAA3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2501" y="-6170237"/>
            <a:ext cx="12631159" cy="8420771"/>
          </a:xfrm>
          <a:prstGeom prst="rect">
            <a:avLst/>
          </a:prstGeom>
        </p:spPr>
      </p:pic>
    </p:spTree>
    <p:extLst>
      <p:ext uri="{BB962C8B-B14F-4D97-AF65-F5344CB8AC3E}">
        <p14:creationId xmlns:p14="http://schemas.microsoft.com/office/powerpoint/2010/main" val="171935055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8744C86-BB3D-4034-A1A6-7CC71B9B0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643" y="0"/>
            <a:ext cx="9144000" cy="6858000"/>
          </a:xfrm>
          <a:prstGeom prst="rect">
            <a:avLst/>
          </a:prstGeom>
        </p:spPr>
      </p:pic>
    </p:spTree>
    <p:extLst>
      <p:ext uri="{BB962C8B-B14F-4D97-AF65-F5344CB8AC3E}">
        <p14:creationId xmlns:p14="http://schemas.microsoft.com/office/powerpoint/2010/main" val="2389940946"/>
      </p:ext>
    </p:extLst>
  </p:cSld>
  <p:clrMapOvr>
    <a:masterClrMapping/>
  </p:clrMapOvr>
  <p:transition spd="slow">
    <p:push dir="u"/>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TotalTime>
  <Words>424</Words>
  <Application>Microsoft Office PowerPoint</Application>
  <PresentationFormat>Grand écran</PresentationFormat>
  <Paragraphs>19</Paragraphs>
  <Slides>8</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vt:i4>
      </vt:variant>
    </vt:vector>
  </HeadingPairs>
  <TitlesOfParts>
    <vt:vector size="14" baseType="lpstr">
      <vt:lpstr>Arial</vt:lpstr>
      <vt:lpstr>Calibri</vt:lpstr>
      <vt:lpstr>Calibri Light</vt:lpstr>
      <vt:lpstr>Quicksand</vt:lpstr>
      <vt:lpstr>Quicksand Medium</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dc:creator>
  <cp:lastModifiedBy>Utilisateur</cp:lastModifiedBy>
  <cp:revision>50</cp:revision>
  <dcterms:created xsi:type="dcterms:W3CDTF">2019-02-24T11:11:07Z</dcterms:created>
  <dcterms:modified xsi:type="dcterms:W3CDTF">2019-03-23T14:20:34Z</dcterms:modified>
</cp:coreProperties>
</file>